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60D4A853-54C4-488E-BFAC-EE087F7DA2A4}">
  <a:tblStyle styleId="{60D4A853-54C4-488E-BFAC-EE087F7DA2A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c25d2386e9_0_0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2c25d2386e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4" name="Google Shape;64;p1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5" name="Google Shape;65;p1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9" name="Google Shape;6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2" name="Google Shape;72;p1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3" name="Google Shape;7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7590576" y="461057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500"/>
            </a:lvl1pPr>
            <a:lvl2pPr lvl="1">
              <a:buNone/>
              <a:defRPr sz="1500"/>
            </a:lvl2pPr>
            <a:lvl3pPr lvl="2">
              <a:buNone/>
              <a:defRPr sz="1500"/>
            </a:lvl3pPr>
            <a:lvl4pPr lvl="3">
              <a:buNone/>
              <a:defRPr sz="1500"/>
            </a:lvl4pPr>
            <a:lvl5pPr lvl="4">
              <a:buNone/>
              <a:defRPr sz="1500"/>
            </a:lvl5pPr>
            <a:lvl6pPr lvl="5">
              <a:buNone/>
              <a:defRPr sz="1500"/>
            </a:lvl6pPr>
            <a:lvl7pPr lvl="6">
              <a:buNone/>
              <a:defRPr sz="1500"/>
            </a:lvl7pPr>
            <a:lvl8pPr lvl="7">
              <a:buNone/>
              <a:defRPr sz="1500"/>
            </a:lvl8pPr>
            <a:lvl9pPr lvl="8">
              <a:buNone/>
              <a:defRPr sz="15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</a:t>
            </a: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6EB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" name="Google Shape;16;p3"/>
          <p:cNvSpPr txBox="1"/>
          <p:nvPr/>
        </p:nvSpPr>
        <p:spPr>
          <a:xfrm>
            <a:off x="632900" y="4599625"/>
            <a:ext cx="63882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7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7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7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1100"/>
          </a:p>
        </p:txBody>
      </p:sp>
      <p:grpSp>
        <p:nvGrpSpPr>
          <p:cNvPr id="17" name="Google Shape;17;p3"/>
          <p:cNvGrpSpPr/>
          <p:nvPr/>
        </p:nvGrpSpPr>
        <p:grpSpPr>
          <a:xfrm>
            <a:off x="145501" y="571223"/>
            <a:ext cx="342580" cy="339271"/>
            <a:chOff x="5049725" y="1435050"/>
            <a:chExt cx="486550" cy="481850"/>
          </a:xfrm>
        </p:grpSpPr>
        <p:sp>
          <p:nvSpPr>
            <p:cNvPr id="18" name="Google Shape;18;p3"/>
            <p:cNvSpPr/>
            <p:nvPr/>
          </p:nvSpPr>
          <p:spPr>
            <a:xfrm>
              <a:off x="5136300" y="1519775"/>
              <a:ext cx="310550" cy="310550"/>
            </a:xfrm>
            <a:custGeom>
              <a:rect b="b" l="l" r="r" t="t"/>
              <a:pathLst>
                <a:path extrusionOk="0" h="12422" w="12422">
                  <a:moveTo>
                    <a:pt x="6209" y="1"/>
                  </a:moveTo>
                  <a:cubicBezTo>
                    <a:pt x="2786" y="1"/>
                    <a:pt x="0" y="2786"/>
                    <a:pt x="0" y="6213"/>
                  </a:cubicBezTo>
                  <a:cubicBezTo>
                    <a:pt x="0" y="9637"/>
                    <a:pt x="2786" y="12422"/>
                    <a:pt x="6209" y="12422"/>
                  </a:cubicBezTo>
                  <a:cubicBezTo>
                    <a:pt x="9636" y="12422"/>
                    <a:pt x="12422" y="9637"/>
                    <a:pt x="12422" y="6213"/>
                  </a:cubicBezTo>
                  <a:cubicBezTo>
                    <a:pt x="12422" y="5219"/>
                    <a:pt x="12160" y="4258"/>
                    <a:pt x="11711" y="3388"/>
                  </a:cubicBezTo>
                  <a:lnTo>
                    <a:pt x="11428" y="3388"/>
                  </a:lnTo>
                  <a:lnTo>
                    <a:pt x="10780" y="4036"/>
                  </a:lnTo>
                  <a:cubicBezTo>
                    <a:pt x="11112" y="4713"/>
                    <a:pt x="11286" y="5457"/>
                    <a:pt x="11292" y="6213"/>
                  </a:cubicBezTo>
                  <a:cubicBezTo>
                    <a:pt x="11292" y="9013"/>
                    <a:pt x="9010" y="11293"/>
                    <a:pt x="6209" y="11293"/>
                  </a:cubicBezTo>
                  <a:cubicBezTo>
                    <a:pt x="3409" y="11293"/>
                    <a:pt x="1129" y="9013"/>
                    <a:pt x="1129" y="6213"/>
                  </a:cubicBezTo>
                  <a:cubicBezTo>
                    <a:pt x="1129" y="3409"/>
                    <a:pt x="3409" y="1130"/>
                    <a:pt x="6209" y="1130"/>
                  </a:cubicBezTo>
                  <a:cubicBezTo>
                    <a:pt x="6965" y="1133"/>
                    <a:pt x="7709" y="1307"/>
                    <a:pt x="8387" y="1639"/>
                  </a:cubicBezTo>
                  <a:lnTo>
                    <a:pt x="9034" y="994"/>
                  </a:lnTo>
                  <a:lnTo>
                    <a:pt x="9034" y="708"/>
                  </a:lnTo>
                  <a:cubicBezTo>
                    <a:pt x="8164" y="260"/>
                    <a:pt x="7203" y="1"/>
                    <a:pt x="62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9" name="Google Shape;19;p3"/>
            <p:cNvSpPr/>
            <p:nvPr/>
          </p:nvSpPr>
          <p:spPr>
            <a:xfrm>
              <a:off x="5184925" y="1576250"/>
              <a:ext cx="205475" cy="197625"/>
            </a:xfrm>
            <a:custGeom>
              <a:rect b="b" l="l" r="r" t="t"/>
              <a:pathLst>
                <a:path extrusionOk="0" h="7905" w="8219">
                  <a:moveTo>
                    <a:pt x="4264" y="0"/>
                  </a:moveTo>
                  <a:cubicBezTo>
                    <a:pt x="2665" y="0"/>
                    <a:pt x="1226" y="964"/>
                    <a:pt x="612" y="2439"/>
                  </a:cubicBezTo>
                  <a:cubicBezTo>
                    <a:pt x="0" y="3918"/>
                    <a:pt x="341" y="5616"/>
                    <a:pt x="1470" y="6748"/>
                  </a:cubicBezTo>
                  <a:cubicBezTo>
                    <a:pt x="2225" y="7503"/>
                    <a:pt x="3236" y="7904"/>
                    <a:pt x="4264" y="7904"/>
                  </a:cubicBezTo>
                  <a:cubicBezTo>
                    <a:pt x="4774" y="7904"/>
                    <a:pt x="5287" y="7806"/>
                    <a:pt x="5776" y="7603"/>
                  </a:cubicBezTo>
                  <a:cubicBezTo>
                    <a:pt x="7255" y="6992"/>
                    <a:pt x="8218" y="5550"/>
                    <a:pt x="8218" y="3954"/>
                  </a:cubicBezTo>
                  <a:cubicBezTo>
                    <a:pt x="8212" y="3502"/>
                    <a:pt x="8131" y="3059"/>
                    <a:pt x="7974" y="2638"/>
                  </a:cubicBezTo>
                  <a:lnTo>
                    <a:pt x="7050" y="3565"/>
                  </a:lnTo>
                  <a:cubicBezTo>
                    <a:pt x="7071" y="3692"/>
                    <a:pt x="7083" y="3821"/>
                    <a:pt x="7089" y="3954"/>
                  </a:cubicBezTo>
                  <a:cubicBezTo>
                    <a:pt x="7089" y="5095"/>
                    <a:pt x="6399" y="6125"/>
                    <a:pt x="5345" y="6562"/>
                  </a:cubicBezTo>
                  <a:cubicBezTo>
                    <a:pt x="4996" y="6706"/>
                    <a:pt x="4629" y="6776"/>
                    <a:pt x="4265" y="6776"/>
                  </a:cubicBezTo>
                  <a:cubicBezTo>
                    <a:pt x="3530" y="6776"/>
                    <a:pt x="2808" y="6489"/>
                    <a:pt x="2268" y="5947"/>
                  </a:cubicBezTo>
                  <a:cubicBezTo>
                    <a:pt x="1461" y="5140"/>
                    <a:pt x="1220" y="3927"/>
                    <a:pt x="1657" y="2873"/>
                  </a:cubicBezTo>
                  <a:cubicBezTo>
                    <a:pt x="2093" y="1816"/>
                    <a:pt x="3123" y="1129"/>
                    <a:pt x="4264" y="1129"/>
                  </a:cubicBezTo>
                  <a:cubicBezTo>
                    <a:pt x="4394" y="1132"/>
                    <a:pt x="4523" y="1144"/>
                    <a:pt x="4653" y="1168"/>
                  </a:cubicBezTo>
                  <a:lnTo>
                    <a:pt x="5580" y="241"/>
                  </a:lnTo>
                  <a:cubicBezTo>
                    <a:pt x="5159" y="84"/>
                    <a:pt x="4713" y="3"/>
                    <a:pt x="42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5049725" y="1435075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9672" y="1"/>
                  </a:moveTo>
                  <a:cubicBezTo>
                    <a:pt x="4379" y="1"/>
                    <a:pt x="0" y="4307"/>
                    <a:pt x="0" y="9601"/>
                  </a:cubicBezTo>
                  <a:cubicBezTo>
                    <a:pt x="0" y="14892"/>
                    <a:pt x="4379" y="19273"/>
                    <a:pt x="9672" y="19273"/>
                  </a:cubicBezTo>
                  <a:cubicBezTo>
                    <a:pt x="14966" y="19273"/>
                    <a:pt x="19272" y="14892"/>
                    <a:pt x="19272" y="9601"/>
                  </a:cubicBezTo>
                  <a:cubicBezTo>
                    <a:pt x="19269" y="8204"/>
                    <a:pt x="18962" y="6821"/>
                    <a:pt x="18369" y="5557"/>
                  </a:cubicBezTo>
                  <a:lnTo>
                    <a:pt x="17646" y="6279"/>
                  </a:lnTo>
                  <a:cubicBezTo>
                    <a:pt x="17327" y="6599"/>
                    <a:pt x="16896" y="6776"/>
                    <a:pt x="16448" y="6776"/>
                  </a:cubicBezTo>
                  <a:lnTo>
                    <a:pt x="16430" y="6776"/>
                  </a:lnTo>
                  <a:cubicBezTo>
                    <a:pt x="16809" y="7671"/>
                    <a:pt x="17008" y="8628"/>
                    <a:pt x="17014" y="9601"/>
                  </a:cubicBezTo>
                  <a:cubicBezTo>
                    <a:pt x="17014" y="13648"/>
                    <a:pt x="13720" y="16939"/>
                    <a:pt x="9672" y="16939"/>
                  </a:cubicBezTo>
                  <a:cubicBezTo>
                    <a:pt x="5625" y="16939"/>
                    <a:pt x="2334" y="13648"/>
                    <a:pt x="2334" y="9601"/>
                  </a:cubicBezTo>
                  <a:cubicBezTo>
                    <a:pt x="2334" y="5554"/>
                    <a:pt x="5625" y="2259"/>
                    <a:pt x="9672" y="2259"/>
                  </a:cubicBezTo>
                  <a:cubicBezTo>
                    <a:pt x="10642" y="2265"/>
                    <a:pt x="11603" y="2464"/>
                    <a:pt x="12497" y="2844"/>
                  </a:cubicBezTo>
                  <a:lnTo>
                    <a:pt x="12497" y="2825"/>
                  </a:lnTo>
                  <a:cubicBezTo>
                    <a:pt x="12494" y="2374"/>
                    <a:pt x="12672" y="1943"/>
                    <a:pt x="12991" y="1627"/>
                  </a:cubicBezTo>
                  <a:lnTo>
                    <a:pt x="13713" y="904"/>
                  </a:lnTo>
                  <a:cubicBezTo>
                    <a:pt x="12449" y="311"/>
                    <a:pt x="11070" y="4"/>
                    <a:pt x="96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5245825" y="1435050"/>
              <a:ext cx="290450" cy="282350"/>
            </a:xfrm>
            <a:custGeom>
              <a:rect b="b" l="l" r="r" t="t"/>
              <a:pathLst>
                <a:path extrusionOk="0" h="11294" w="11618">
                  <a:moveTo>
                    <a:pt x="8601" y="1"/>
                  </a:moveTo>
                  <a:cubicBezTo>
                    <a:pt x="8461" y="1"/>
                    <a:pt x="8319" y="52"/>
                    <a:pt x="8203" y="168"/>
                  </a:cubicBezTo>
                  <a:lnTo>
                    <a:pt x="5945" y="2426"/>
                  </a:lnTo>
                  <a:cubicBezTo>
                    <a:pt x="5839" y="2531"/>
                    <a:pt x="5779" y="2676"/>
                    <a:pt x="5782" y="2826"/>
                  </a:cubicBezTo>
                  <a:lnTo>
                    <a:pt x="5782" y="4850"/>
                  </a:lnTo>
                  <a:lnTo>
                    <a:pt x="2554" y="8075"/>
                  </a:lnTo>
                  <a:cubicBezTo>
                    <a:pt x="2328" y="7967"/>
                    <a:pt x="2081" y="7906"/>
                    <a:pt x="1828" y="7906"/>
                  </a:cubicBezTo>
                  <a:cubicBezTo>
                    <a:pt x="1142" y="7906"/>
                    <a:pt x="525" y="8319"/>
                    <a:pt x="263" y="8951"/>
                  </a:cubicBezTo>
                  <a:cubicBezTo>
                    <a:pt x="1" y="9584"/>
                    <a:pt x="145" y="10312"/>
                    <a:pt x="630" y="10797"/>
                  </a:cubicBezTo>
                  <a:cubicBezTo>
                    <a:pt x="954" y="11122"/>
                    <a:pt x="1388" y="11294"/>
                    <a:pt x="1828" y="11294"/>
                  </a:cubicBezTo>
                  <a:cubicBezTo>
                    <a:pt x="2046" y="11294"/>
                    <a:pt x="2266" y="11251"/>
                    <a:pt x="2476" y="11165"/>
                  </a:cubicBezTo>
                  <a:cubicBezTo>
                    <a:pt x="3108" y="10903"/>
                    <a:pt x="3524" y="10285"/>
                    <a:pt x="3524" y="9602"/>
                  </a:cubicBezTo>
                  <a:cubicBezTo>
                    <a:pt x="3521" y="9349"/>
                    <a:pt x="3463" y="9102"/>
                    <a:pt x="3352" y="8876"/>
                  </a:cubicBezTo>
                  <a:lnTo>
                    <a:pt x="6580" y="5648"/>
                  </a:lnTo>
                  <a:lnTo>
                    <a:pt x="8604" y="5648"/>
                  </a:lnTo>
                  <a:cubicBezTo>
                    <a:pt x="8754" y="5648"/>
                    <a:pt x="8896" y="5588"/>
                    <a:pt x="9004" y="5482"/>
                  </a:cubicBezTo>
                  <a:lnTo>
                    <a:pt x="11263" y="3224"/>
                  </a:lnTo>
                  <a:cubicBezTo>
                    <a:pt x="11618" y="2869"/>
                    <a:pt x="11365" y="2260"/>
                    <a:pt x="10862" y="2260"/>
                  </a:cubicBezTo>
                  <a:lnTo>
                    <a:pt x="9170" y="2260"/>
                  </a:lnTo>
                  <a:lnTo>
                    <a:pt x="9170" y="568"/>
                  </a:lnTo>
                  <a:cubicBezTo>
                    <a:pt x="9170" y="226"/>
                    <a:pt x="8892" y="1"/>
                    <a:pt x="86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-tête de section 1">
  <p:cSld name="SECTION_HEADER_1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pport barre latérale">
  <p:cSld name="BLANK_2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7708475" y="4663225"/>
            <a:ext cx="13125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SzPts val="1018"/>
              <a:buNone/>
              <a:defRPr sz="1425"/>
            </a:lvl1pPr>
            <a:lvl2pPr lvl="1">
              <a:buSzPts val="1018"/>
              <a:buNone/>
              <a:defRPr sz="1425"/>
            </a:lvl2pPr>
            <a:lvl3pPr lvl="2">
              <a:buSzPts val="1018"/>
              <a:buNone/>
              <a:defRPr sz="1425"/>
            </a:lvl3pPr>
            <a:lvl4pPr lvl="3">
              <a:buSzPts val="1018"/>
              <a:buNone/>
              <a:defRPr sz="1425"/>
            </a:lvl4pPr>
            <a:lvl5pPr lvl="4">
              <a:buSzPts val="1018"/>
              <a:buNone/>
              <a:defRPr sz="1425"/>
            </a:lvl5pPr>
            <a:lvl6pPr lvl="5">
              <a:buSzPts val="1018"/>
              <a:buNone/>
              <a:defRPr sz="1425"/>
            </a:lvl6pPr>
            <a:lvl7pPr lvl="6">
              <a:buSzPts val="1018"/>
              <a:buNone/>
              <a:defRPr sz="1425"/>
            </a:lvl7pPr>
            <a:lvl8pPr lvl="7">
              <a:buSzPts val="1018"/>
              <a:buNone/>
              <a:defRPr sz="1425"/>
            </a:lvl8pPr>
            <a:lvl9pPr lvl="8">
              <a:buSzPts val="1018"/>
              <a:buNone/>
              <a:defRPr sz="1425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10</a:t>
            </a:r>
            <a:endParaRPr/>
          </a:p>
        </p:txBody>
      </p:sp>
      <p:sp>
        <p:nvSpPr>
          <p:cNvPr id="26" name="Google Shape;26;p5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7" name="Google Shape;27;p5"/>
          <p:cNvGrpSpPr/>
          <p:nvPr/>
        </p:nvGrpSpPr>
        <p:grpSpPr>
          <a:xfrm>
            <a:off x="8472458" y="284887"/>
            <a:ext cx="387681" cy="387661"/>
            <a:chOff x="266768" y="1721375"/>
            <a:chExt cx="397907" cy="397887"/>
          </a:xfrm>
        </p:grpSpPr>
        <p:sp>
          <p:nvSpPr>
            <p:cNvPr id="28" name="Google Shape;28;p5"/>
            <p:cNvSpPr/>
            <p:nvPr/>
          </p:nvSpPr>
          <p:spPr>
            <a:xfrm>
              <a:off x="454843" y="1791037"/>
              <a:ext cx="136218" cy="328222"/>
            </a:xfrm>
            <a:custGeom>
              <a:rect b="b" l="l" r="r" t="t"/>
              <a:pathLst>
                <a:path extrusionOk="0" h="15727" w="6527">
                  <a:moveTo>
                    <a:pt x="4957" y="1"/>
                  </a:moveTo>
                  <a:cubicBezTo>
                    <a:pt x="4645" y="1"/>
                    <a:pt x="4336" y="24"/>
                    <a:pt x="4028" y="69"/>
                  </a:cubicBezTo>
                  <a:cubicBezTo>
                    <a:pt x="2588" y="280"/>
                    <a:pt x="1700" y="890"/>
                    <a:pt x="1675" y="2250"/>
                  </a:cubicBezTo>
                  <a:lnTo>
                    <a:pt x="1675" y="5040"/>
                  </a:lnTo>
                  <a:cubicBezTo>
                    <a:pt x="1675" y="5348"/>
                    <a:pt x="1426" y="5599"/>
                    <a:pt x="1118" y="5599"/>
                  </a:cubicBezTo>
                  <a:lnTo>
                    <a:pt x="0" y="5599"/>
                  </a:lnTo>
                  <a:lnTo>
                    <a:pt x="0" y="6715"/>
                  </a:lnTo>
                  <a:lnTo>
                    <a:pt x="1118" y="6715"/>
                  </a:lnTo>
                  <a:cubicBezTo>
                    <a:pt x="1426" y="6715"/>
                    <a:pt x="1675" y="6965"/>
                    <a:pt x="1675" y="7274"/>
                  </a:cubicBezTo>
                  <a:lnTo>
                    <a:pt x="1675" y="15727"/>
                  </a:lnTo>
                  <a:lnTo>
                    <a:pt x="3352" y="15727"/>
                  </a:lnTo>
                  <a:lnTo>
                    <a:pt x="3352" y="7274"/>
                  </a:lnTo>
                  <a:cubicBezTo>
                    <a:pt x="3352" y="6965"/>
                    <a:pt x="3602" y="6715"/>
                    <a:pt x="3910" y="6715"/>
                  </a:cubicBezTo>
                  <a:lnTo>
                    <a:pt x="5709" y="6715"/>
                  </a:lnTo>
                  <a:lnTo>
                    <a:pt x="5987" y="5599"/>
                  </a:lnTo>
                  <a:lnTo>
                    <a:pt x="3910" y="5599"/>
                  </a:lnTo>
                  <a:cubicBezTo>
                    <a:pt x="3602" y="5599"/>
                    <a:pt x="3352" y="5348"/>
                    <a:pt x="3352" y="5040"/>
                  </a:cubicBezTo>
                  <a:lnTo>
                    <a:pt x="3352" y="3253"/>
                  </a:lnTo>
                  <a:cubicBezTo>
                    <a:pt x="3352" y="2316"/>
                    <a:pt x="3942" y="1677"/>
                    <a:pt x="4968" y="1504"/>
                  </a:cubicBezTo>
                  <a:cubicBezTo>
                    <a:pt x="5157" y="1473"/>
                    <a:pt x="5339" y="1460"/>
                    <a:pt x="5511" y="1460"/>
                  </a:cubicBezTo>
                  <a:cubicBezTo>
                    <a:pt x="5810" y="1460"/>
                    <a:pt x="6082" y="1498"/>
                    <a:pt x="6324" y="1546"/>
                  </a:cubicBezTo>
                  <a:lnTo>
                    <a:pt x="6526" y="182"/>
                  </a:lnTo>
                  <a:cubicBezTo>
                    <a:pt x="5988" y="62"/>
                    <a:pt x="5468" y="1"/>
                    <a:pt x="4957" y="1"/>
                  </a:cubicBezTo>
                  <a:close/>
                </a:path>
              </a:pathLst>
            </a:custGeom>
            <a:solidFill>
              <a:srgbClr val="78D2A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5"/>
            <p:cNvSpPr/>
            <p:nvPr/>
          </p:nvSpPr>
          <p:spPr>
            <a:xfrm>
              <a:off x="266768" y="1721375"/>
              <a:ext cx="397907" cy="397887"/>
            </a:xfrm>
            <a:custGeom>
              <a:rect b="b" l="l" r="r" t="t"/>
              <a:pathLst>
                <a:path extrusionOk="0" h="19065" w="19066">
                  <a:moveTo>
                    <a:pt x="2794" y="0"/>
                  </a:moveTo>
                  <a:cubicBezTo>
                    <a:pt x="1255" y="0"/>
                    <a:pt x="1" y="1253"/>
                    <a:pt x="1" y="2793"/>
                  </a:cubicBezTo>
                  <a:lnTo>
                    <a:pt x="1" y="16271"/>
                  </a:lnTo>
                  <a:cubicBezTo>
                    <a:pt x="1" y="17812"/>
                    <a:pt x="1255" y="19065"/>
                    <a:pt x="2794" y="19065"/>
                  </a:cubicBezTo>
                  <a:lnTo>
                    <a:pt x="9571" y="19065"/>
                  </a:lnTo>
                  <a:lnTo>
                    <a:pt x="9571" y="11171"/>
                  </a:lnTo>
                  <a:lnTo>
                    <a:pt x="8453" y="11171"/>
                  </a:lnTo>
                  <a:cubicBezTo>
                    <a:pt x="8145" y="11171"/>
                    <a:pt x="7896" y="10920"/>
                    <a:pt x="7896" y="10612"/>
                  </a:cubicBezTo>
                  <a:lnTo>
                    <a:pt x="7896" y="8378"/>
                  </a:lnTo>
                  <a:cubicBezTo>
                    <a:pt x="7896" y="8070"/>
                    <a:pt x="8145" y="7819"/>
                    <a:pt x="8453" y="7819"/>
                  </a:cubicBezTo>
                  <a:lnTo>
                    <a:pt x="9571" y="7819"/>
                  </a:lnTo>
                  <a:lnTo>
                    <a:pt x="9571" y="5836"/>
                  </a:lnTo>
                  <a:cubicBezTo>
                    <a:pt x="9571" y="3710"/>
                    <a:pt x="10741" y="2615"/>
                    <a:pt x="12878" y="2302"/>
                  </a:cubicBezTo>
                  <a:cubicBezTo>
                    <a:pt x="13231" y="2249"/>
                    <a:pt x="13591" y="2223"/>
                    <a:pt x="13956" y="2223"/>
                  </a:cubicBezTo>
                  <a:cubicBezTo>
                    <a:pt x="14725" y="2223"/>
                    <a:pt x="15517" y="2339"/>
                    <a:pt x="16318" y="2567"/>
                  </a:cubicBezTo>
                  <a:cubicBezTo>
                    <a:pt x="16589" y="2643"/>
                    <a:pt x="16759" y="2908"/>
                    <a:pt x="16718" y="3186"/>
                  </a:cubicBezTo>
                  <a:lnTo>
                    <a:pt x="16352" y="5650"/>
                  </a:lnTo>
                  <a:cubicBezTo>
                    <a:pt x="16329" y="5806"/>
                    <a:pt x="16240" y="5944"/>
                    <a:pt x="16111" y="6031"/>
                  </a:cubicBezTo>
                  <a:cubicBezTo>
                    <a:pt x="16006" y="6102"/>
                    <a:pt x="15912" y="6127"/>
                    <a:pt x="15818" y="6127"/>
                  </a:cubicBezTo>
                  <a:cubicBezTo>
                    <a:pt x="15717" y="6127"/>
                    <a:pt x="15614" y="6098"/>
                    <a:pt x="15494" y="6068"/>
                  </a:cubicBezTo>
                  <a:cubicBezTo>
                    <a:pt x="15202" y="5995"/>
                    <a:pt x="14879" y="5914"/>
                    <a:pt x="14527" y="5914"/>
                  </a:cubicBezTo>
                  <a:cubicBezTo>
                    <a:pt x="14409" y="5914"/>
                    <a:pt x="14289" y="5923"/>
                    <a:pt x="14165" y="5944"/>
                  </a:cubicBezTo>
                  <a:cubicBezTo>
                    <a:pt x="13534" y="6050"/>
                    <a:pt x="13481" y="6333"/>
                    <a:pt x="13481" y="6590"/>
                  </a:cubicBezTo>
                  <a:lnTo>
                    <a:pt x="13481" y="7819"/>
                  </a:lnTo>
                  <a:lnTo>
                    <a:pt x="15715" y="7819"/>
                  </a:lnTo>
                  <a:cubicBezTo>
                    <a:pt x="15887" y="7819"/>
                    <a:pt x="16048" y="7899"/>
                    <a:pt x="16154" y="8035"/>
                  </a:cubicBezTo>
                  <a:cubicBezTo>
                    <a:pt x="16260" y="8169"/>
                    <a:pt x="16297" y="8346"/>
                    <a:pt x="16256" y="8513"/>
                  </a:cubicBezTo>
                  <a:lnTo>
                    <a:pt x="15697" y="10747"/>
                  </a:lnTo>
                  <a:cubicBezTo>
                    <a:pt x="15635" y="10996"/>
                    <a:pt x="15412" y="11170"/>
                    <a:pt x="15156" y="11170"/>
                  </a:cubicBezTo>
                  <a:lnTo>
                    <a:pt x="13481" y="11170"/>
                  </a:lnTo>
                  <a:lnTo>
                    <a:pt x="13481" y="19065"/>
                  </a:lnTo>
                  <a:lnTo>
                    <a:pt x="16272" y="19065"/>
                  </a:lnTo>
                  <a:cubicBezTo>
                    <a:pt x="17813" y="19065"/>
                    <a:pt x="19066" y="17810"/>
                    <a:pt x="19066" y="16271"/>
                  </a:cubicBezTo>
                  <a:lnTo>
                    <a:pt x="19066" y="2793"/>
                  </a:lnTo>
                  <a:cubicBezTo>
                    <a:pt x="19066" y="1253"/>
                    <a:pt x="17813" y="0"/>
                    <a:pt x="16274" y="0"/>
                  </a:cubicBezTo>
                  <a:close/>
                </a:path>
              </a:pathLst>
            </a:custGeom>
            <a:solidFill>
              <a:srgbClr val="78D2A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" name="Google Shape;30;p5"/>
          <p:cNvGrpSpPr/>
          <p:nvPr/>
        </p:nvGrpSpPr>
        <p:grpSpPr>
          <a:xfrm>
            <a:off x="83620" y="263768"/>
            <a:ext cx="437674" cy="429888"/>
            <a:chOff x="57600" y="371550"/>
            <a:chExt cx="748800" cy="638100"/>
          </a:xfrm>
        </p:grpSpPr>
        <p:grpSp>
          <p:nvGrpSpPr>
            <p:cNvPr id="31" name="Google Shape;31;p5"/>
            <p:cNvGrpSpPr/>
            <p:nvPr/>
          </p:nvGrpSpPr>
          <p:grpSpPr>
            <a:xfrm>
              <a:off x="215760" y="414191"/>
              <a:ext cx="429450" cy="552797"/>
              <a:chOff x="2037825" y="4085775"/>
              <a:chExt cx="157550" cy="191425"/>
            </a:xfrm>
          </p:grpSpPr>
          <p:sp>
            <p:nvSpPr>
              <p:cNvPr id="32" name="Google Shape;32;p5"/>
              <p:cNvSpPr/>
              <p:nvPr/>
            </p:nvSpPr>
            <p:spPr>
              <a:xfrm>
                <a:off x="2072500" y="4085775"/>
                <a:ext cx="88225" cy="86675"/>
              </a:xfrm>
              <a:custGeom>
                <a:rect b="b" l="l" r="r" t="t"/>
                <a:pathLst>
                  <a:path extrusionOk="0" h="3467" w="3529">
                    <a:moveTo>
                      <a:pt x="1764" y="1"/>
                    </a:moveTo>
                    <a:cubicBezTo>
                      <a:pt x="819" y="1"/>
                      <a:pt x="0" y="788"/>
                      <a:pt x="0" y="1734"/>
                    </a:cubicBezTo>
                    <a:cubicBezTo>
                      <a:pt x="0" y="2679"/>
                      <a:pt x="819" y="3466"/>
                      <a:pt x="1764" y="3466"/>
                    </a:cubicBezTo>
                    <a:cubicBezTo>
                      <a:pt x="2709" y="3466"/>
                      <a:pt x="3529" y="2679"/>
                      <a:pt x="3529" y="1734"/>
                    </a:cubicBezTo>
                    <a:cubicBezTo>
                      <a:pt x="3529" y="788"/>
                      <a:pt x="2741" y="1"/>
                      <a:pt x="17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" name="Google Shape;33;p5"/>
              <p:cNvSpPr/>
              <p:nvPr/>
            </p:nvSpPr>
            <p:spPr>
              <a:xfrm>
                <a:off x="2037825" y="4168475"/>
                <a:ext cx="157550" cy="108725"/>
              </a:xfrm>
              <a:custGeom>
                <a:rect b="b" l="l" r="r" t="t"/>
                <a:pathLst>
                  <a:path extrusionOk="0" h="4349" w="6302">
                    <a:moveTo>
                      <a:pt x="1356" y="1"/>
                    </a:moveTo>
                    <a:cubicBezTo>
                      <a:pt x="568" y="568"/>
                      <a:pt x="1" y="1513"/>
                      <a:pt x="1" y="2553"/>
                    </a:cubicBezTo>
                    <a:lnTo>
                      <a:pt x="1" y="3970"/>
                    </a:lnTo>
                    <a:cubicBezTo>
                      <a:pt x="1" y="4222"/>
                      <a:pt x="158" y="4348"/>
                      <a:pt x="347" y="4348"/>
                    </a:cubicBezTo>
                    <a:lnTo>
                      <a:pt x="5955" y="4348"/>
                    </a:lnTo>
                    <a:cubicBezTo>
                      <a:pt x="6144" y="4348"/>
                      <a:pt x="6302" y="4191"/>
                      <a:pt x="6302" y="3970"/>
                    </a:cubicBezTo>
                    <a:lnTo>
                      <a:pt x="6302" y="2553"/>
                    </a:lnTo>
                    <a:cubicBezTo>
                      <a:pt x="6302" y="1513"/>
                      <a:pt x="5798" y="599"/>
                      <a:pt x="4947" y="1"/>
                    </a:cubicBezTo>
                    <a:cubicBezTo>
                      <a:pt x="4538" y="505"/>
                      <a:pt x="3844" y="820"/>
                      <a:pt x="3151" y="820"/>
                    </a:cubicBezTo>
                    <a:cubicBezTo>
                      <a:pt x="2427" y="820"/>
                      <a:pt x="1765" y="505"/>
                      <a:pt x="135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4" name="Google Shape;34;p5"/>
            <p:cNvSpPr/>
            <p:nvPr/>
          </p:nvSpPr>
          <p:spPr>
            <a:xfrm>
              <a:off x="57600" y="371550"/>
              <a:ext cx="748800" cy="638100"/>
            </a:xfrm>
            <a:prstGeom prst="noSmoking">
              <a:avLst>
                <a:gd fmla="val 6253" name="adj"/>
              </a:avLst>
            </a:prstGeom>
            <a:solidFill>
              <a:srgbClr val="E6334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5" name="Google Shape;35;p5"/>
          <p:cNvSpPr txBox="1"/>
          <p:nvPr/>
        </p:nvSpPr>
        <p:spPr>
          <a:xfrm>
            <a:off x="609600" y="4560900"/>
            <a:ext cx="61857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8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12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au cartes">
  <p:cSld name="BLANK_1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7974325" y="4663225"/>
            <a:ext cx="11229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100"/>
            </a:lvl1pPr>
            <a:lvl2pPr lvl="1">
              <a:buNone/>
              <a:defRPr sz="1100"/>
            </a:lvl2pPr>
            <a:lvl3pPr lvl="2">
              <a:buNone/>
              <a:defRPr sz="1100"/>
            </a:lvl3pPr>
            <a:lvl4pPr lvl="3">
              <a:buNone/>
              <a:defRPr sz="1100"/>
            </a:lvl4pPr>
            <a:lvl5pPr lvl="4">
              <a:buNone/>
              <a:defRPr sz="1100"/>
            </a:lvl5pPr>
            <a:lvl6pPr lvl="5">
              <a:buNone/>
              <a:defRPr sz="1100"/>
            </a:lvl6pPr>
            <a:lvl7pPr lvl="6">
              <a:buNone/>
              <a:defRPr sz="1100"/>
            </a:lvl7pPr>
            <a:lvl8pPr lvl="7">
              <a:buNone/>
              <a:defRPr sz="1100"/>
            </a:lvl8pPr>
            <a:lvl9pPr lvl="8">
              <a:buNone/>
              <a:defRPr sz="11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14</a:t>
            </a:r>
            <a:endParaRPr/>
          </a:p>
        </p:txBody>
      </p:sp>
      <p:sp>
        <p:nvSpPr>
          <p:cNvPr id="38" name="Google Shape;38;p6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9" name="Google Shape;39;p6"/>
          <p:cNvGrpSpPr/>
          <p:nvPr/>
        </p:nvGrpSpPr>
        <p:grpSpPr>
          <a:xfrm>
            <a:off x="147179" y="202645"/>
            <a:ext cx="339253" cy="339253"/>
            <a:chOff x="5049725" y="3806450"/>
            <a:chExt cx="481825" cy="481825"/>
          </a:xfrm>
        </p:grpSpPr>
        <p:sp>
          <p:nvSpPr>
            <p:cNvPr id="40" name="Google Shape;40;p6"/>
            <p:cNvSpPr/>
            <p:nvPr/>
          </p:nvSpPr>
          <p:spPr>
            <a:xfrm>
              <a:off x="5361150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4" y="1"/>
                    <a:pt x="1" y="251"/>
                    <a:pt x="1" y="564"/>
                  </a:cubicBezTo>
                  <a:cubicBezTo>
                    <a:pt x="1" y="877"/>
                    <a:pt x="254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1" name="Google Shape;41;p6"/>
            <p:cNvSpPr/>
            <p:nvPr/>
          </p:nvSpPr>
          <p:spPr>
            <a:xfrm>
              <a:off x="5191775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3" y="1"/>
                    <a:pt x="0" y="251"/>
                    <a:pt x="0" y="564"/>
                  </a:cubicBezTo>
                  <a:cubicBezTo>
                    <a:pt x="0" y="877"/>
                    <a:pt x="253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2" name="Google Shape;42;p6"/>
            <p:cNvSpPr/>
            <p:nvPr/>
          </p:nvSpPr>
          <p:spPr>
            <a:xfrm>
              <a:off x="5049725" y="3806450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6249" y="5686"/>
                  </a:moveTo>
                  <a:cubicBezTo>
                    <a:pt x="6932" y="5686"/>
                    <a:pt x="7549" y="6098"/>
                    <a:pt x="7811" y="6730"/>
                  </a:cubicBezTo>
                  <a:cubicBezTo>
                    <a:pt x="8073" y="7363"/>
                    <a:pt x="7929" y="8092"/>
                    <a:pt x="7444" y="8576"/>
                  </a:cubicBezTo>
                  <a:cubicBezTo>
                    <a:pt x="7120" y="8901"/>
                    <a:pt x="6686" y="9073"/>
                    <a:pt x="6246" y="9073"/>
                  </a:cubicBezTo>
                  <a:cubicBezTo>
                    <a:pt x="6028" y="9073"/>
                    <a:pt x="5808" y="9031"/>
                    <a:pt x="5598" y="8944"/>
                  </a:cubicBezTo>
                  <a:cubicBezTo>
                    <a:pt x="4966" y="8682"/>
                    <a:pt x="4553" y="8064"/>
                    <a:pt x="4553" y="7378"/>
                  </a:cubicBezTo>
                  <a:cubicBezTo>
                    <a:pt x="4553" y="6441"/>
                    <a:pt x="5312" y="5686"/>
                    <a:pt x="6249" y="5686"/>
                  </a:cubicBezTo>
                  <a:close/>
                  <a:moveTo>
                    <a:pt x="13024" y="5683"/>
                  </a:moveTo>
                  <a:cubicBezTo>
                    <a:pt x="13242" y="5683"/>
                    <a:pt x="13462" y="5725"/>
                    <a:pt x="13671" y="5812"/>
                  </a:cubicBezTo>
                  <a:cubicBezTo>
                    <a:pt x="14304" y="6074"/>
                    <a:pt x="14716" y="6691"/>
                    <a:pt x="14716" y="7378"/>
                  </a:cubicBezTo>
                  <a:cubicBezTo>
                    <a:pt x="14716" y="8314"/>
                    <a:pt x="13957" y="9070"/>
                    <a:pt x="13024" y="9073"/>
                  </a:cubicBezTo>
                  <a:cubicBezTo>
                    <a:pt x="12337" y="9073"/>
                    <a:pt x="11720" y="8658"/>
                    <a:pt x="11458" y="8025"/>
                  </a:cubicBezTo>
                  <a:cubicBezTo>
                    <a:pt x="11196" y="7393"/>
                    <a:pt x="11341" y="6664"/>
                    <a:pt x="11825" y="6179"/>
                  </a:cubicBezTo>
                  <a:cubicBezTo>
                    <a:pt x="12150" y="5855"/>
                    <a:pt x="12583" y="5683"/>
                    <a:pt x="13024" y="5683"/>
                  </a:cubicBezTo>
                  <a:close/>
                  <a:moveTo>
                    <a:pt x="9636" y="10196"/>
                  </a:moveTo>
                  <a:cubicBezTo>
                    <a:pt x="11955" y="10196"/>
                    <a:pt x="13981" y="11765"/>
                    <a:pt x="14557" y="14012"/>
                  </a:cubicBezTo>
                  <a:cubicBezTo>
                    <a:pt x="14635" y="14316"/>
                    <a:pt x="14454" y="14623"/>
                    <a:pt x="14153" y="14701"/>
                  </a:cubicBezTo>
                  <a:cubicBezTo>
                    <a:pt x="14107" y="14713"/>
                    <a:pt x="14060" y="14718"/>
                    <a:pt x="14014" y="14718"/>
                  </a:cubicBezTo>
                  <a:cubicBezTo>
                    <a:pt x="13760" y="14718"/>
                    <a:pt x="13530" y="14550"/>
                    <a:pt x="13464" y="14295"/>
                  </a:cubicBezTo>
                  <a:cubicBezTo>
                    <a:pt x="13015" y="12548"/>
                    <a:pt x="11440" y="11326"/>
                    <a:pt x="9636" y="11326"/>
                  </a:cubicBezTo>
                  <a:cubicBezTo>
                    <a:pt x="7833" y="11326"/>
                    <a:pt x="6258" y="12548"/>
                    <a:pt x="5809" y="14295"/>
                  </a:cubicBezTo>
                  <a:cubicBezTo>
                    <a:pt x="5743" y="14550"/>
                    <a:pt x="5512" y="14718"/>
                    <a:pt x="5260" y="14718"/>
                  </a:cubicBezTo>
                  <a:cubicBezTo>
                    <a:pt x="5215" y="14718"/>
                    <a:pt x="5169" y="14713"/>
                    <a:pt x="5122" y="14701"/>
                  </a:cubicBezTo>
                  <a:cubicBezTo>
                    <a:pt x="4818" y="14623"/>
                    <a:pt x="4638" y="14316"/>
                    <a:pt x="4716" y="14012"/>
                  </a:cubicBezTo>
                  <a:cubicBezTo>
                    <a:pt x="5291" y="11765"/>
                    <a:pt x="7318" y="10196"/>
                    <a:pt x="9636" y="10196"/>
                  </a:cubicBezTo>
                  <a:close/>
                  <a:moveTo>
                    <a:pt x="9636" y="0"/>
                  </a:moveTo>
                  <a:cubicBezTo>
                    <a:pt x="4342" y="0"/>
                    <a:pt x="0" y="4343"/>
                    <a:pt x="0" y="9636"/>
                  </a:cubicBezTo>
                  <a:cubicBezTo>
                    <a:pt x="0" y="14930"/>
                    <a:pt x="4342" y="19272"/>
                    <a:pt x="9636" y="19272"/>
                  </a:cubicBezTo>
                  <a:cubicBezTo>
                    <a:pt x="14927" y="19272"/>
                    <a:pt x="19272" y="14930"/>
                    <a:pt x="19272" y="9636"/>
                  </a:cubicBezTo>
                  <a:cubicBezTo>
                    <a:pt x="19272" y="4343"/>
                    <a:pt x="14927" y="0"/>
                    <a:pt x="96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43" name="Google Shape;43;p6"/>
          <p:cNvGraphicFramePr/>
          <p:nvPr/>
        </p:nvGraphicFramePr>
        <p:xfrm>
          <a:off x="1255650" y="211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{60D4A853-54C4-488E-BFAC-EE087F7DA2A4}</a:tableStyleId>
              </a:tblPr>
              <a:tblGrid>
                <a:gridCol w="1658175"/>
                <a:gridCol w="1658175"/>
                <a:gridCol w="1658175"/>
                <a:gridCol w="1658175"/>
              </a:tblGrid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44" name="Google Shape;44;p6"/>
          <p:cNvSpPr txBox="1"/>
          <p:nvPr/>
        </p:nvSpPr>
        <p:spPr>
          <a:xfrm>
            <a:off x="609600" y="4876800"/>
            <a:ext cx="85071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5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5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5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9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500550" y="5465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2" name="Google Shape;52;p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60" name="Google Shape;60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3.png"/><Relationship Id="rId6" Type="http://schemas.openxmlformats.org/officeDocument/2006/relationships/image" Target="../media/image5.png"/><Relationship Id="rId7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5"/>
          <p:cNvSpPr txBox="1"/>
          <p:nvPr/>
        </p:nvSpPr>
        <p:spPr>
          <a:xfrm>
            <a:off x="919500" y="255700"/>
            <a:ext cx="7770300" cy="3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fr" sz="2000">
                <a:solidFill>
                  <a:srgbClr val="6EBEEB"/>
                </a:solidFill>
              </a:rPr>
              <a:t>Séquentiel visuel : lire un message avec Ok Google</a:t>
            </a:r>
            <a:endParaRPr b="1" sz="2000">
              <a:solidFill>
                <a:srgbClr val="6EBEEB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accent5"/>
              </a:solidFill>
            </a:endParaRPr>
          </a:p>
        </p:txBody>
      </p:sp>
      <p:sp>
        <p:nvSpPr>
          <p:cNvPr id="81" name="Google Shape;81;p15"/>
          <p:cNvSpPr txBox="1"/>
          <p:nvPr>
            <p:ph idx="12" type="sldNum"/>
          </p:nvPr>
        </p:nvSpPr>
        <p:spPr>
          <a:xfrm>
            <a:off x="7590576" y="461057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</a:t>
            </a:r>
            <a:endParaRPr/>
          </a:p>
        </p:txBody>
      </p:sp>
      <p:grpSp>
        <p:nvGrpSpPr>
          <p:cNvPr id="82" name="Google Shape;82;p15"/>
          <p:cNvGrpSpPr/>
          <p:nvPr/>
        </p:nvGrpSpPr>
        <p:grpSpPr>
          <a:xfrm>
            <a:off x="833225" y="1189725"/>
            <a:ext cx="8124388" cy="2659538"/>
            <a:chOff x="833225" y="1189725"/>
            <a:chExt cx="8124388" cy="2659538"/>
          </a:xfrm>
        </p:grpSpPr>
        <p:sp>
          <p:nvSpPr>
            <p:cNvPr id="83" name="Google Shape;83;p15"/>
            <p:cNvSpPr/>
            <p:nvPr/>
          </p:nvSpPr>
          <p:spPr>
            <a:xfrm>
              <a:off x="5466613" y="2622263"/>
              <a:ext cx="1486500" cy="1227000"/>
            </a:xfrm>
            <a:prstGeom prst="roundRect">
              <a:avLst>
                <a:gd fmla="val 16667" name="adj"/>
              </a:avLst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1318650" y="2601825"/>
              <a:ext cx="1486500" cy="1227000"/>
            </a:xfrm>
            <a:prstGeom prst="roundRect">
              <a:avLst>
                <a:gd fmla="val 16667" name="adj"/>
              </a:avLst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3385675" y="2614875"/>
              <a:ext cx="1486500" cy="1227000"/>
            </a:xfrm>
            <a:prstGeom prst="roundRect">
              <a:avLst>
                <a:gd fmla="val 16667" name="adj"/>
              </a:avLst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7471113" y="2588438"/>
              <a:ext cx="1486500" cy="1227000"/>
            </a:xfrm>
            <a:prstGeom prst="roundRect">
              <a:avLst>
                <a:gd fmla="val 16667" name="adj"/>
              </a:avLst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15"/>
            <p:cNvSpPr txBox="1"/>
            <p:nvPr/>
          </p:nvSpPr>
          <p:spPr>
            <a:xfrm>
              <a:off x="1384375" y="1699925"/>
              <a:ext cx="13938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>
                  <a:solidFill>
                    <a:schemeClr val="dk2"/>
                  </a:solidFill>
                </a:rPr>
                <a:t>J’allume mon smartphone</a:t>
              </a:r>
              <a:endParaRPr>
                <a:solidFill>
                  <a:schemeClr val="dk2"/>
                </a:solidFill>
              </a:endParaRPr>
            </a:p>
          </p:txBody>
        </p:sp>
        <p:sp>
          <p:nvSpPr>
            <p:cNvPr id="88" name="Google Shape;88;p15"/>
            <p:cNvSpPr txBox="1"/>
            <p:nvPr/>
          </p:nvSpPr>
          <p:spPr>
            <a:xfrm>
              <a:off x="3427375" y="1397450"/>
              <a:ext cx="1309500" cy="104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>
                  <a:solidFill>
                    <a:schemeClr val="dk2"/>
                  </a:solidFill>
                </a:rPr>
                <a:t>Je dis “Ok Google” et j’attends qu’il réponde</a:t>
              </a:r>
              <a:endParaRPr>
                <a:solidFill>
                  <a:schemeClr val="dk2"/>
                </a:solidFill>
              </a:endParaRPr>
            </a:p>
          </p:txBody>
        </p:sp>
        <p:sp>
          <p:nvSpPr>
            <p:cNvPr id="89" name="Google Shape;89;p15"/>
            <p:cNvSpPr txBox="1"/>
            <p:nvPr/>
          </p:nvSpPr>
          <p:spPr>
            <a:xfrm>
              <a:off x="5614675" y="1189725"/>
              <a:ext cx="1361100" cy="147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fr">
                  <a:solidFill>
                    <a:schemeClr val="dk2"/>
                  </a:solidFill>
                </a:rPr>
                <a:t>Je demande à </a:t>
              </a:r>
              <a:endParaRPr>
                <a:solidFill>
                  <a:schemeClr val="dk2"/>
                </a:solidFill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fr">
                  <a:solidFill>
                    <a:schemeClr val="dk2"/>
                  </a:solidFill>
                </a:rPr>
                <a:t>Ok Google de lire </a:t>
              </a:r>
              <a:endParaRPr>
                <a:solidFill>
                  <a:schemeClr val="dk2"/>
                </a:solidFill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>
                  <a:solidFill>
                    <a:schemeClr val="dk2"/>
                  </a:solidFill>
                </a:rPr>
                <a:t>le message que je veux écouter</a:t>
              </a:r>
              <a:endParaRPr>
                <a:solidFill>
                  <a:schemeClr val="dk2"/>
                </a:solidFill>
              </a:endParaRPr>
            </a:p>
          </p:txBody>
        </p:sp>
        <p:sp>
          <p:nvSpPr>
            <p:cNvPr id="90" name="Google Shape;90;p15"/>
            <p:cNvSpPr txBox="1"/>
            <p:nvPr/>
          </p:nvSpPr>
          <p:spPr>
            <a:xfrm>
              <a:off x="7631825" y="1649675"/>
              <a:ext cx="1104600" cy="265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>
                  <a:solidFill>
                    <a:schemeClr val="dk2"/>
                  </a:solidFill>
                </a:rPr>
                <a:t>J’écoute </a:t>
              </a:r>
              <a:r>
                <a:rPr lang="fr">
                  <a:solidFill>
                    <a:schemeClr val="dk2"/>
                  </a:solidFill>
                </a:rPr>
                <a:t>mon</a:t>
              </a:r>
              <a:r>
                <a:rPr lang="fr">
                  <a:solidFill>
                    <a:schemeClr val="dk2"/>
                  </a:solidFill>
                </a:rPr>
                <a:t> message</a:t>
              </a:r>
              <a:endParaRPr>
                <a:solidFill>
                  <a:schemeClr val="dk2"/>
                </a:solidFill>
              </a:endParaRPr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833225" y="3153750"/>
              <a:ext cx="285900" cy="265500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rgbClr val="6EBEEB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92" name="Google Shape;92;p1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555050" y="2728275"/>
              <a:ext cx="974100" cy="9741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" name="Google Shape;93;p1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576563" y="2676025"/>
              <a:ext cx="1104700" cy="11047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" name="Google Shape;94;p15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4434800" y="3292875"/>
              <a:ext cx="220900" cy="220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5" name="Google Shape;95;p15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7727313" y="2772863"/>
              <a:ext cx="974100" cy="9741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6" name="Google Shape;96;p15"/>
            <p:cNvSpPr/>
            <p:nvPr/>
          </p:nvSpPr>
          <p:spPr>
            <a:xfrm>
              <a:off x="2966825" y="3153750"/>
              <a:ext cx="285900" cy="265500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rgbClr val="6EBEEB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5024225" y="3153750"/>
              <a:ext cx="285900" cy="265500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rgbClr val="6EBEEB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7081625" y="3153750"/>
              <a:ext cx="285900" cy="265500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rgbClr val="6EBEEB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99" name="Google Shape;99;p1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557763" y="2599825"/>
              <a:ext cx="1104700" cy="11047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" name="Google Shape;100;p15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6323525" y="3131925"/>
              <a:ext cx="542799" cy="54280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